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CDD14D-E58E-3278-1B38-444B97607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884FF66-13C0-6E40-17E0-D4DE0EAF42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011BD7-9C77-DF42-12C2-C2AE36DE4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6FB083-778E-BFC8-CF57-52832AEAA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78D6BC2-D607-178F-29BB-671581C37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537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5C3FB0-9B6D-27D0-06DA-B1C0953C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4B5841A-46C9-10DB-3331-DA36212EA4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984FAE-4331-39EC-6D71-665CCD010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2F2044-BC63-DB73-D46C-F1AE5238E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178485-8F53-31BC-75C4-F3526CDF6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5660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571FA49-26BB-6723-F02E-A4108CC0C6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9FD6D2-064C-6C05-6470-F6E6777085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53C3CE-C40A-61AE-AA4F-52C4FD24F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FE0EE0-A938-E1BF-9F08-E7D528811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ADF3484-38A7-4D0B-7785-8C2E06B41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3727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B48B0D-E673-53B9-AEEF-D3BD52E51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F4FF6E-EC9C-5C90-E338-10C0A6EB4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30F14C-B131-EDE4-79C0-85D16FE9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017C6F-E143-0D86-103D-5B83ACC6A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9C5FA7B-343F-E7D9-6635-6E2099B32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2359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25ABA5-4737-A03A-9DFD-73D725EE3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09B7BCB-E91F-3AE8-8E0B-D52C63EC8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552C68-519B-F6FF-FAB9-ABDF0ED4D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A92A27-6D5F-32BA-BC3A-FC4A647D3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44331D3-0409-37A9-0EC5-8CBCB472B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4406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5B9955-F591-96D6-37F5-AD67DE1A9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36297C-96A1-7228-83DE-EE063231E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B701DA2-873C-5537-0F1B-368CD45E6A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862B35-A590-35BD-8D8B-E62CF6377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05F2C0-437F-F65C-9BCA-2988DA9E1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FAC24F-A255-A164-40CF-E2D883D86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4975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7DC964-301F-D829-8AF9-C8379D6B0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847088B-E3E3-7AC2-A854-69FC2CA78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AB33F7D-719A-2C84-346C-A601DEFE0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F1F646B-FA94-E2D4-1ED7-D6E4795EEC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A5D5666-1435-2E4F-FFCE-0694412D54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55634E7-9E64-1B8C-6247-526CACB38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02F48AF-8668-9C99-EC6E-489381720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97AD1A5-B6A9-015C-5B3F-41D43F44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0985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7C659E-8B48-B298-71CC-2E1A0EF63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9F50535-4F46-29AE-958B-9E80296BB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F092F28-B9B6-C4E5-7848-686112375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31B3082-1C7F-E2BC-A85B-AC8C43E11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5762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85F0DED-54A7-A11A-EC20-61D7439AC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CF002FE-DA0C-78ED-0AB4-80147A82C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72E030E-77DB-D3A3-221C-94E1D328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1373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38697B-EC80-5811-06FF-D46FE4A3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E11AEB-49AB-5ED8-5300-5AEE2B2B18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DA5D592-56BA-18FF-B658-9041A84F1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80C3F20-3F0B-A91F-1894-E91E4607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40C2900-3DEF-92CD-2588-269202B99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16A8BB-60FA-03C5-3A0C-AC63647F3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5763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99CD71-2BED-BCBC-2E90-98E2F68FB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F4560C2-E39C-B7B7-F28A-72B51FCB75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822B6B-3291-59EB-B537-1DABFDB2EF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23AE5C8-D88D-2C1F-7775-C7DD1740A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7267BCA-6745-1547-A6D9-D71365880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E2ED42B-9447-F714-3296-5297FF309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609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A3C914-7507-83F4-EF96-F833112D8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AA86721-35B4-CA05-1EBB-8BC9987155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08C339-86F2-DC2A-599E-A6D316B2FD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79D561-84AB-47DE-8289-078DDB218C92}" type="datetimeFigureOut">
              <a:rPr lang="ru-RU" smtClean="0"/>
              <a:t>05.06.2025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40593E-DC82-2955-A7DD-92A4F58124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F3C7C18-5F0A-871A-C6A7-85221A7521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3F0289-B27E-4CB0-92E0-23A3F65CB9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1844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B6EA28-2823-E792-7C72-85F0051711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9F03A54-0679-71D6-FA36-0032B0B243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/>
              <a:t>Assylzhan </a:t>
            </a:r>
            <a:r>
              <a:rPr lang="en-US" dirty="0" err="1"/>
              <a:t>Karibayev</a:t>
            </a:r>
            <a:endParaRPr lang="en-US" dirty="0"/>
          </a:p>
          <a:p>
            <a:pPr algn="r"/>
            <a:r>
              <a:rPr lang="en-US" dirty="0"/>
              <a:t>202355676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8861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58E9FEC-884F-3D43-FE8A-3359B4EC43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4227" y="457200"/>
            <a:ext cx="752354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804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AC44038-E770-AC15-0D1A-9C8BB0914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0055" y="457200"/>
            <a:ext cx="803189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4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CE34D04-E719-779E-D95D-2840237360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3382" y="457200"/>
            <a:ext cx="864523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791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1B1E089-BD8E-B1FD-F03B-527A18550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8172" y="457200"/>
            <a:ext cx="759565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819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4F6C769-71CF-5BAB-71EE-663E5C4E7D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2562" y="457200"/>
            <a:ext cx="9286876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052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E92D36D-8F89-A850-5E22-F002507757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8558" y="457200"/>
            <a:ext cx="9214884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255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4A39216-4671-D786-C374-76AF37B94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6967" y="457200"/>
            <a:ext cx="8838066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849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BF449C0-70DD-EE33-E077-FA31293623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9348" y="457200"/>
            <a:ext cx="10473303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77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41733C9-A8BE-AD5D-E3A6-B25524359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894" y="643467"/>
            <a:ext cx="8340212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0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9986A5-A7D1-4022-BAC0-885FB7A141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B8527D5-9FC5-3272-A0DD-5F85C85068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904" r="-3" b="12388"/>
          <a:stretch>
            <a:fillRect/>
          </a:stretch>
        </p:blipFill>
        <p:spPr>
          <a:xfrm>
            <a:off x="20" y="-1"/>
            <a:ext cx="3975444" cy="4306593"/>
          </a:xfrm>
          <a:custGeom>
            <a:avLst/>
            <a:gdLst/>
            <a:ahLst/>
            <a:cxnLst/>
            <a:rect l="l" t="t" r="r" b="b"/>
            <a:pathLst>
              <a:path w="3975464" h="4365555">
                <a:moveTo>
                  <a:pt x="0" y="0"/>
                </a:moveTo>
                <a:lnTo>
                  <a:pt x="3954724" y="0"/>
                </a:lnTo>
                <a:lnTo>
                  <a:pt x="3944328" y="441228"/>
                </a:lnTo>
                <a:cubicBezTo>
                  <a:pt x="3942781" y="508796"/>
                  <a:pt x="3939430" y="576877"/>
                  <a:pt x="3951159" y="643804"/>
                </a:cubicBezTo>
                <a:cubicBezTo>
                  <a:pt x="3980543" y="810736"/>
                  <a:pt x="3979900" y="978310"/>
                  <a:pt x="3967011" y="1146396"/>
                </a:cubicBezTo>
                <a:cubicBezTo>
                  <a:pt x="3954123" y="1321150"/>
                  <a:pt x="3931569" y="1495262"/>
                  <a:pt x="3940203" y="1671170"/>
                </a:cubicBezTo>
                <a:cubicBezTo>
                  <a:pt x="3945230" y="1770534"/>
                  <a:pt x="3953091" y="1869643"/>
                  <a:pt x="3953091" y="1969263"/>
                </a:cubicBezTo>
                <a:cubicBezTo>
                  <a:pt x="3955799" y="2447623"/>
                  <a:pt x="3948581" y="2926496"/>
                  <a:pt x="3959665" y="3405241"/>
                </a:cubicBezTo>
                <a:cubicBezTo>
                  <a:pt x="3962629" y="3529479"/>
                  <a:pt x="3949097" y="3653076"/>
                  <a:pt x="3946777" y="3777057"/>
                </a:cubicBezTo>
                <a:cubicBezTo>
                  <a:pt x="3944973" y="3878089"/>
                  <a:pt x="3947873" y="3979056"/>
                  <a:pt x="3950499" y="4080023"/>
                </a:cubicBezTo>
                <a:lnTo>
                  <a:pt x="3952324" y="4346210"/>
                </a:lnTo>
                <a:lnTo>
                  <a:pt x="3923793" y="4344582"/>
                </a:lnTo>
                <a:cubicBezTo>
                  <a:pt x="3869166" y="4337251"/>
                  <a:pt x="3813841" y="4336693"/>
                  <a:pt x="3759075" y="4342933"/>
                </a:cubicBezTo>
                <a:cubicBezTo>
                  <a:pt x="3703277" y="4347626"/>
                  <a:pt x="3647607" y="4354981"/>
                  <a:pt x="3591682" y="4357645"/>
                </a:cubicBezTo>
                <a:cubicBezTo>
                  <a:pt x="3349688" y="4370998"/>
                  <a:pt x="3107046" y="4367447"/>
                  <a:pt x="2865549" y="4346991"/>
                </a:cubicBezTo>
                <a:cubicBezTo>
                  <a:pt x="2661378" y="4329084"/>
                  <a:pt x="2456048" y="4328501"/>
                  <a:pt x="2251775" y="4345215"/>
                </a:cubicBezTo>
                <a:cubicBezTo>
                  <a:pt x="2200819" y="4349148"/>
                  <a:pt x="2149862" y="4359293"/>
                  <a:pt x="2098906" y="4351937"/>
                </a:cubicBezTo>
                <a:cubicBezTo>
                  <a:pt x="2025044" y="4342895"/>
                  <a:pt x="1950494" y="4340688"/>
                  <a:pt x="1876224" y="4345343"/>
                </a:cubicBezTo>
                <a:cubicBezTo>
                  <a:pt x="1700042" y="4352318"/>
                  <a:pt x="1523986" y="4361576"/>
                  <a:pt x="1347676" y="4359039"/>
                </a:cubicBezTo>
                <a:cubicBezTo>
                  <a:pt x="1064484" y="4355108"/>
                  <a:pt x="781420" y="4341031"/>
                  <a:pt x="498101" y="4351430"/>
                </a:cubicBezTo>
                <a:cubicBezTo>
                  <a:pt x="364340" y="4356376"/>
                  <a:pt x="230578" y="4360752"/>
                  <a:pt x="96817" y="4355568"/>
                </a:cubicBezTo>
                <a:lnTo>
                  <a:pt x="0" y="4349268"/>
                </a:lnTo>
                <a:close/>
              </a:path>
            </a:pathLst>
          </a:cu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52BAE06-1FB8-C725-79EB-ACD81896CD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546" r="-1" b="10552"/>
          <a:stretch>
            <a:fillRect/>
          </a:stretch>
        </p:blipFill>
        <p:spPr>
          <a:xfrm>
            <a:off x="4148881" y="-1"/>
            <a:ext cx="3872656" cy="4306594"/>
          </a:xfrm>
          <a:custGeom>
            <a:avLst/>
            <a:gdLst/>
            <a:ahLst/>
            <a:cxnLst/>
            <a:rect l="l" t="t" r="r" b="b"/>
            <a:pathLst>
              <a:path w="3872656" h="4370715">
                <a:moveTo>
                  <a:pt x="9308" y="0"/>
                </a:moveTo>
                <a:lnTo>
                  <a:pt x="3851998" y="0"/>
                </a:lnTo>
                <a:lnTo>
                  <a:pt x="3841520" y="444702"/>
                </a:lnTo>
                <a:cubicBezTo>
                  <a:pt x="3839973" y="512270"/>
                  <a:pt x="3836622" y="580351"/>
                  <a:pt x="3848351" y="647278"/>
                </a:cubicBezTo>
                <a:cubicBezTo>
                  <a:pt x="3877736" y="814210"/>
                  <a:pt x="3877092" y="981784"/>
                  <a:pt x="3864203" y="1149870"/>
                </a:cubicBezTo>
                <a:cubicBezTo>
                  <a:pt x="3851315" y="1324624"/>
                  <a:pt x="3828761" y="1498736"/>
                  <a:pt x="3837395" y="1674644"/>
                </a:cubicBezTo>
                <a:cubicBezTo>
                  <a:pt x="3842422" y="1774008"/>
                  <a:pt x="3850284" y="1873117"/>
                  <a:pt x="3850284" y="1972737"/>
                </a:cubicBezTo>
                <a:cubicBezTo>
                  <a:pt x="3852991" y="2451097"/>
                  <a:pt x="3845773" y="2929970"/>
                  <a:pt x="3856857" y="3408715"/>
                </a:cubicBezTo>
                <a:cubicBezTo>
                  <a:pt x="3859821" y="3532953"/>
                  <a:pt x="3846289" y="3656550"/>
                  <a:pt x="3843969" y="3780531"/>
                </a:cubicBezTo>
                <a:cubicBezTo>
                  <a:pt x="3842165" y="3881563"/>
                  <a:pt x="3845065" y="3982530"/>
                  <a:pt x="3847691" y="4083497"/>
                </a:cubicBezTo>
                <a:lnTo>
                  <a:pt x="3849494" y="4346466"/>
                </a:lnTo>
                <a:lnTo>
                  <a:pt x="3739963" y="4345485"/>
                </a:lnTo>
                <a:cubicBezTo>
                  <a:pt x="3702780" y="4346420"/>
                  <a:pt x="3665581" y="4348259"/>
                  <a:pt x="3628383" y="4349908"/>
                </a:cubicBezTo>
                <a:cubicBezTo>
                  <a:pt x="3508316" y="4356655"/>
                  <a:pt x="3387918" y="4354828"/>
                  <a:pt x="3268119" y="4344454"/>
                </a:cubicBezTo>
                <a:cubicBezTo>
                  <a:pt x="3196206" y="4335589"/>
                  <a:pt x="3123466" y="4335589"/>
                  <a:pt x="3051553" y="4344454"/>
                </a:cubicBezTo>
                <a:cubicBezTo>
                  <a:pt x="2869715" y="4368829"/>
                  <a:pt x="2685977" y="4376260"/>
                  <a:pt x="2502751" y="4366648"/>
                </a:cubicBezTo>
                <a:cubicBezTo>
                  <a:pt x="2288987" y="4357263"/>
                  <a:pt x="2075733" y="4337859"/>
                  <a:pt x="1861843" y="4332533"/>
                </a:cubicBezTo>
                <a:cubicBezTo>
                  <a:pt x="1726297" y="4329109"/>
                  <a:pt x="1589733" y="4319851"/>
                  <a:pt x="1455972" y="4342552"/>
                </a:cubicBezTo>
                <a:cubicBezTo>
                  <a:pt x="1319536" y="4365887"/>
                  <a:pt x="1184374" y="4354980"/>
                  <a:pt x="1048318" y="4348258"/>
                </a:cubicBezTo>
                <a:cubicBezTo>
                  <a:pt x="946532" y="4340953"/>
                  <a:pt x="844365" y="4340953"/>
                  <a:pt x="742578" y="4348258"/>
                </a:cubicBezTo>
                <a:cubicBezTo>
                  <a:pt x="618869" y="4360661"/>
                  <a:pt x="494432" y="4364263"/>
                  <a:pt x="370214" y="4359038"/>
                </a:cubicBezTo>
                <a:cubicBezTo>
                  <a:pt x="296007" y="4355170"/>
                  <a:pt x="221738" y="4351270"/>
                  <a:pt x="147421" y="4348702"/>
                </a:cubicBezTo>
                <a:lnTo>
                  <a:pt x="13040" y="4347289"/>
                </a:lnTo>
                <a:lnTo>
                  <a:pt x="371" y="4103870"/>
                </a:lnTo>
                <a:cubicBezTo>
                  <a:pt x="-757" y="4012134"/>
                  <a:pt x="886" y="3920334"/>
                  <a:pt x="2690" y="3828598"/>
                </a:cubicBezTo>
                <a:cubicBezTo>
                  <a:pt x="5913" y="3670768"/>
                  <a:pt x="16095" y="3513067"/>
                  <a:pt x="20090" y="3355238"/>
                </a:cubicBezTo>
                <a:cubicBezTo>
                  <a:pt x="25761" y="3127790"/>
                  <a:pt x="3336" y="2900469"/>
                  <a:pt x="10940" y="2573142"/>
                </a:cubicBezTo>
                <a:cubicBezTo>
                  <a:pt x="20218" y="2391979"/>
                  <a:pt x="14032" y="2111578"/>
                  <a:pt x="14677" y="1830024"/>
                </a:cubicBezTo>
                <a:cubicBezTo>
                  <a:pt x="15451" y="1640269"/>
                  <a:pt x="5268" y="1450771"/>
                  <a:pt x="6171" y="1261145"/>
                </a:cubicBezTo>
                <a:cubicBezTo>
                  <a:pt x="6815" y="1121522"/>
                  <a:pt x="19961" y="982540"/>
                  <a:pt x="25374" y="843301"/>
                </a:cubicBezTo>
                <a:cubicBezTo>
                  <a:pt x="30078" y="673215"/>
                  <a:pt x="25426" y="502988"/>
                  <a:pt x="11455" y="333401"/>
                </a:cubicBezTo>
                <a:cubicBezTo>
                  <a:pt x="4817" y="239678"/>
                  <a:pt x="5623" y="145890"/>
                  <a:pt x="8088" y="52087"/>
                </a:cubicBezTo>
                <a:close/>
              </a:path>
            </a:pathLst>
          </a:cu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B63E50-2708-2846-B9E9-FF53D78FF8D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381" r="-2" b="13193"/>
          <a:stretch>
            <a:fillRect/>
          </a:stretch>
        </p:blipFill>
        <p:spPr>
          <a:xfrm>
            <a:off x="8194953" y="-1"/>
            <a:ext cx="3997047" cy="4306593"/>
          </a:xfrm>
          <a:custGeom>
            <a:avLst/>
            <a:gdLst/>
            <a:ahLst/>
            <a:cxnLst/>
            <a:rect l="l" t="t" r="r" b="b"/>
            <a:pathLst>
              <a:path w="3997047" h="4358703">
                <a:moveTo>
                  <a:pt x="9389" y="0"/>
                </a:moveTo>
                <a:lnTo>
                  <a:pt x="3997047" y="0"/>
                </a:lnTo>
                <a:lnTo>
                  <a:pt x="3997047" y="4347477"/>
                </a:lnTo>
                <a:lnTo>
                  <a:pt x="3922844" y="4341211"/>
                </a:lnTo>
                <a:cubicBezTo>
                  <a:pt x="3821334" y="4336140"/>
                  <a:pt x="3719771" y="4340396"/>
                  <a:pt x="3618208" y="4343440"/>
                </a:cubicBezTo>
                <a:cubicBezTo>
                  <a:pt x="3488013" y="4347245"/>
                  <a:pt x="3357819" y="4358659"/>
                  <a:pt x="3227370" y="4344455"/>
                </a:cubicBezTo>
                <a:cubicBezTo>
                  <a:pt x="3152388" y="4335717"/>
                  <a:pt x="3076577" y="4336833"/>
                  <a:pt x="3001887" y="4347752"/>
                </a:cubicBezTo>
                <a:cubicBezTo>
                  <a:pt x="2932216" y="4357340"/>
                  <a:pt x="2861768" y="4360092"/>
                  <a:pt x="2791563" y="4355995"/>
                </a:cubicBezTo>
                <a:cubicBezTo>
                  <a:pt x="2658694" y="4350416"/>
                  <a:pt x="2524678" y="4346991"/>
                  <a:pt x="2391171" y="4351303"/>
                </a:cubicBezTo>
                <a:cubicBezTo>
                  <a:pt x="2185433" y="4357898"/>
                  <a:pt x="1979696" y="4363985"/>
                  <a:pt x="1773830" y="4351303"/>
                </a:cubicBezTo>
                <a:cubicBezTo>
                  <a:pt x="1620961" y="4342172"/>
                  <a:pt x="1468090" y="4341031"/>
                  <a:pt x="1315220" y="4345723"/>
                </a:cubicBezTo>
                <a:cubicBezTo>
                  <a:pt x="1162350" y="4350416"/>
                  <a:pt x="1009480" y="4359927"/>
                  <a:pt x="856610" y="4351303"/>
                </a:cubicBezTo>
                <a:cubicBezTo>
                  <a:pt x="678261" y="4341158"/>
                  <a:pt x="499913" y="4342933"/>
                  <a:pt x="321565" y="4344708"/>
                </a:cubicBezTo>
                <a:cubicBezTo>
                  <a:pt x="235449" y="4345596"/>
                  <a:pt x="149428" y="4348323"/>
                  <a:pt x="63422" y="4349686"/>
                </a:cubicBezTo>
                <a:lnTo>
                  <a:pt x="12951" y="4349060"/>
                </a:lnTo>
                <a:lnTo>
                  <a:pt x="371" y="4107346"/>
                </a:lnTo>
                <a:cubicBezTo>
                  <a:pt x="-757" y="4015610"/>
                  <a:pt x="887" y="3923810"/>
                  <a:pt x="2691" y="3832074"/>
                </a:cubicBezTo>
                <a:cubicBezTo>
                  <a:pt x="5913" y="3674244"/>
                  <a:pt x="16095" y="3516543"/>
                  <a:pt x="20090" y="3358714"/>
                </a:cubicBezTo>
                <a:cubicBezTo>
                  <a:pt x="25761" y="3131266"/>
                  <a:pt x="3336" y="2903945"/>
                  <a:pt x="10940" y="2576618"/>
                </a:cubicBezTo>
                <a:cubicBezTo>
                  <a:pt x="20219" y="2395455"/>
                  <a:pt x="14032" y="2115054"/>
                  <a:pt x="14677" y="1833500"/>
                </a:cubicBezTo>
                <a:cubicBezTo>
                  <a:pt x="15451" y="1643745"/>
                  <a:pt x="5269" y="1454247"/>
                  <a:pt x="6171" y="1264621"/>
                </a:cubicBezTo>
                <a:cubicBezTo>
                  <a:pt x="6815" y="1124998"/>
                  <a:pt x="19961" y="986016"/>
                  <a:pt x="25375" y="846777"/>
                </a:cubicBezTo>
                <a:cubicBezTo>
                  <a:pt x="30078" y="676691"/>
                  <a:pt x="25426" y="506464"/>
                  <a:pt x="11455" y="336877"/>
                </a:cubicBezTo>
                <a:cubicBezTo>
                  <a:pt x="4818" y="243154"/>
                  <a:pt x="5623" y="149366"/>
                  <a:pt x="8088" y="55563"/>
                </a:cubicBezTo>
                <a:close/>
              </a:path>
            </a:pathLst>
          </a:custGeom>
        </p:spPr>
      </p:pic>
      <p:sp>
        <p:nvSpPr>
          <p:cNvPr id="16" name="sketch line">
            <a:extLst>
              <a:ext uri="{FF2B5EF4-FFF2-40B4-BE49-F238E27FC236}">
                <a16:creationId xmlns:a16="http://schemas.microsoft.com/office/drawing/2014/main" id="{D2758DA7-6A89-49A1-B9F5-546D99324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422904" y="5413767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7B3F7A-212A-F3BA-2F14-65FC177B8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678" y="4544570"/>
            <a:ext cx="11420386" cy="1703830"/>
          </a:xfrm>
        </p:spPr>
        <p:txBody>
          <a:bodyPr anchor="ctr">
            <a:normAutofit/>
          </a:bodyPr>
          <a:lstStyle/>
          <a:p>
            <a:r>
              <a:rPr lang="en-US" sz="2200" dirty="0"/>
              <a:t>Style.css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4115276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139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0A1A00B-5051-6B66-9202-C41041965C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675470"/>
            <a:ext cx="10905066" cy="550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061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0A1ED06-4733-4020-9C60-81D4D8014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0CA3509-3AF9-45FE-93ED-57BB5D5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7388" y="181576"/>
            <a:ext cx="1182363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6826D35-B629-FFFA-9559-9D6134ABCB7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r="-1" b="6596"/>
          <a:stretch>
            <a:fillRect/>
          </a:stretch>
        </p:blipFill>
        <p:spPr>
          <a:xfrm>
            <a:off x="181899" y="182880"/>
            <a:ext cx="5915025" cy="649978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15F9AF0-8709-53D3-6643-5579401EE4B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rcRect t="2728" r="2" b="11013"/>
          <a:stretch>
            <a:fillRect/>
          </a:stretch>
        </p:blipFill>
        <p:spPr>
          <a:xfrm>
            <a:off x="6095156" y="182880"/>
            <a:ext cx="5915025" cy="649978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597F9B-4B13-6D90-40AB-930048CD4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614" y="557189"/>
            <a:ext cx="10509179" cy="2795808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Footer.css</a:t>
            </a:r>
            <a:endParaRPr lang="ru-RU"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522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36CA75-CFBF-4844-B719-8FE9EBADA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4A84B9-E564-4DD0-97F8-DBF1C460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2382E0-0A09-46AE-B955-B911CAFE7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DE75D4A-0965-4973-BE75-DECCAC9A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599609-F5C2-4A0B-A992-913F814A6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131E4AC-7720-1FBC-305D-739056FF3B3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</a:blip>
          <a:srcRect r="32279"/>
          <a:stretch>
            <a:fillRect/>
          </a:stretch>
        </p:blipFill>
        <p:spPr>
          <a:xfrm>
            <a:off x="20" y="10"/>
            <a:ext cx="4063768" cy="68579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18666F-74FD-7DEF-3107-1D9BE4AB799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</a:blip>
          <a:srcRect r="26618"/>
          <a:stretch>
            <a:fillRect/>
          </a:stretch>
        </p:blipFill>
        <p:spPr>
          <a:xfrm>
            <a:off x="4064424" y="10"/>
            <a:ext cx="4063788" cy="685799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FC7F936-1759-C421-FE0C-D228DED5DFB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0000"/>
          </a:blip>
          <a:srcRect r="18827"/>
          <a:stretch>
            <a:fillRect/>
          </a:stretch>
        </p:blipFill>
        <p:spPr>
          <a:xfrm>
            <a:off x="8128212" y="10"/>
            <a:ext cx="4063788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381115-E426-0ED4-4BCB-99B5CA4FE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965" y="552807"/>
            <a:ext cx="9801854" cy="2790331"/>
          </a:xfrm>
        </p:spPr>
        <p:txBody>
          <a:bodyPr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Darkmode.js</a:t>
            </a:r>
            <a:endParaRPr lang="ru-RU" sz="4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1025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33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55284C3-5BAF-FDD5-4212-35B60F2017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661839"/>
            <a:ext cx="10905066" cy="55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300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C5A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7B8245B-9932-99A2-A353-3F6586CBBD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675470"/>
            <a:ext cx="10905066" cy="550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377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51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5765520-7145-E276-A240-59F532881E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675470"/>
            <a:ext cx="10905066" cy="550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537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76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6B35A4B2-F017-280B-633F-24E21CE0B7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661839"/>
            <a:ext cx="10905066" cy="55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475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63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A16E9A1-1E60-120E-D0C5-6739DF2F84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648209"/>
            <a:ext cx="10905066" cy="556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517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2AFD844-6CD2-D2DC-C30D-F09A52078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57258"/>
            <a:ext cx="10905066" cy="534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581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542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487946A9-5FE3-4F97-3DFF-48A3A82C48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329775"/>
            <a:ext cx="10905066" cy="419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30940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14</Words>
  <Application>Microsoft Office PowerPoint</Application>
  <PresentationFormat>Широкоэкранный</PresentationFormat>
  <Paragraphs>6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5" baseType="lpstr">
      <vt:lpstr>Aptos</vt:lpstr>
      <vt:lpstr>Aptos Display</vt:lpstr>
      <vt:lpstr>Arial</vt:lpstr>
      <vt:lpstr>Тема Office</vt:lpstr>
      <vt:lpstr>Final Project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Footer.css</vt:lpstr>
      <vt:lpstr>Darkmode.js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Assylzhan Karibaev</dc:creator>
  <cp:lastModifiedBy>Assylzhan Karibaev</cp:lastModifiedBy>
  <cp:revision>1</cp:revision>
  <dcterms:created xsi:type="dcterms:W3CDTF">2025-06-04T16:33:51Z</dcterms:created>
  <dcterms:modified xsi:type="dcterms:W3CDTF">2025-06-04T16:50:09Z</dcterms:modified>
</cp:coreProperties>
</file>

<file path=docProps/thumbnail.jpeg>
</file>